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handoutMasterIdLst>
    <p:handoutMasterId r:id="rId7"/>
  </p:handoutMasterIdLst>
  <p:sldIdLst>
    <p:sldId id="341" r:id="rId2"/>
    <p:sldId id="342" r:id="rId3"/>
    <p:sldId id="343" r:id="rId4"/>
    <p:sldId id="344" r:id="rId5"/>
  </p:sldIdLst>
  <p:sldSz cx="9144000" cy="6858000" type="screen4x3"/>
  <p:notesSz cx="6669088" cy="9928225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maagroot" initials="m" lastIdx="6" clrIdx="0"/>
  <p:cmAuthor id="1" name="David Berg" initials="DB" lastIdx="6" clrIdx="1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notes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9CC"/>
    <a:srgbClr val="3A9DCC"/>
    <a:srgbClr val="FFFFFF"/>
    <a:srgbClr val="F5F5F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Stijl, gemiddeld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825" autoAdjust="0"/>
  </p:normalViewPr>
  <p:slideViewPr>
    <p:cSldViewPr>
      <p:cViewPr varScale="1">
        <p:scale>
          <a:sx n="84" d="100"/>
          <a:sy n="84" d="100"/>
        </p:scale>
        <p:origin x="1426" y="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41" d="100"/>
        <a:sy n="141" d="100"/>
      </p:scale>
      <p:origin x="0" y="0"/>
    </p:cViewPr>
  </p:sorterViewPr>
  <p:gridSpacing cx="72010" cy="7201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889938" cy="496411"/>
          </a:xfrm>
          <a:prstGeom prst="rect">
            <a:avLst/>
          </a:prstGeom>
        </p:spPr>
        <p:txBody>
          <a:bodyPr vert="horz" lIns="94830" tIns="47415" rIns="94830" bIns="47415" rtlCol="0"/>
          <a:lstStyle>
            <a:lvl1pPr algn="l">
              <a:defRPr sz="13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quarter" idx="1"/>
          </p:nvPr>
        </p:nvSpPr>
        <p:spPr>
          <a:xfrm>
            <a:off x="3777607" y="1"/>
            <a:ext cx="2889938" cy="496411"/>
          </a:xfrm>
          <a:prstGeom prst="rect">
            <a:avLst/>
          </a:prstGeom>
        </p:spPr>
        <p:txBody>
          <a:bodyPr vert="horz" lIns="94830" tIns="47415" rIns="94830" bIns="47415" rtlCol="0"/>
          <a:lstStyle>
            <a:lvl1pPr algn="r">
              <a:defRPr sz="1300"/>
            </a:lvl1pPr>
          </a:lstStyle>
          <a:p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2"/>
          </p:nvPr>
        </p:nvSpPr>
        <p:spPr>
          <a:xfrm>
            <a:off x="0" y="9430091"/>
            <a:ext cx="2889938" cy="496411"/>
          </a:xfrm>
          <a:prstGeom prst="rect">
            <a:avLst/>
          </a:prstGeom>
        </p:spPr>
        <p:txBody>
          <a:bodyPr vert="horz" lIns="94830" tIns="47415" rIns="94830" bIns="47415" rtlCol="0" anchor="b"/>
          <a:lstStyle>
            <a:lvl1pPr algn="l">
              <a:defRPr sz="1300"/>
            </a:lvl1pPr>
          </a:lstStyle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3"/>
          </p:nvPr>
        </p:nvSpPr>
        <p:spPr>
          <a:xfrm>
            <a:off x="3777607" y="9430091"/>
            <a:ext cx="2889938" cy="496411"/>
          </a:xfrm>
          <a:prstGeom prst="rect">
            <a:avLst/>
          </a:prstGeom>
        </p:spPr>
        <p:txBody>
          <a:bodyPr vert="horz" lIns="94830" tIns="47415" rIns="94830" bIns="47415" rtlCol="0" anchor="b"/>
          <a:lstStyle>
            <a:lvl1pPr algn="r">
              <a:defRPr sz="1300"/>
            </a:lvl1pPr>
          </a:lstStyle>
          <a:p>
            <a:fld id="{7A0D8392-2D63-E942-BE73-27B54D54A6A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02092608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889938" cy="496411"/>
          </a:xfrm>
          <a:prstGeom prst="rect">
            <a:avLst/>
          </a:prstGeom>
        </p:spPr>
        <p:txBody>
          <a:bodyPr vert="horz" lIns="94830" tIns="47415" rIns="94830" bIns="47415" rtlCol="0"/>
          <a:lstStyle>
            <a:lvl1pPr algn="l">
              <a:defRPr sz="13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777607" y="1"/>
            <a:ext cx="2889938" cy="496411"/>
          </a:xfrm>
          <a:prstGeom prst="rect">
            <a:avLst/>
          </a:prstGeom>
        </p:spPr>
        <p:txBody>
          <a:bodyPr vert="horz" lIns="94830" tIns="47415" rIns="94830" bIns="47415" rtlCol="0"/>
          <a:lstStyle>
            <a:lvl1pPr algn="r">
              <a:defRPr sz="1300"/>
            </a:lvl1pPr>
          </a:lstStyle>
          <a:p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852488" y="744538"/>
            <a:ext cx="4964112" cy="3724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830" tIns="47415" rIns="94830" bIns="47415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66909" y="4715908"/>
            <a:ext cx="5335270" cy="4467701"/>
          </a:xfrm>
          <a:prstGeom prst="rect">
            <a:avLst/>
          </a:prstGeom>
        </p:spPr>
        <p:txBody>
          <a:bodyPr vert="horz" lIns="94830" tIns="47415" rIns="94830" bIns="47415" rtlCol="0"/>
          <a:lstStyle/>
          <a:p>
            <a:pPr lvl="0"/>
            <a:r>
              <a:rPr lang="x-none" smtClean="0"/>
              <a:t>Klik om de tekststijl van het model te bewerken</a:t>
            </a:r>
          </a:p>
          <a:p>
            <a:pPr lvl="1"/>
            <a:r>
              <a:rPr lang="x-none" smtClean="0"/>
              <a:t>Tweede niveau</a:t>
            </a:r>
          </a:p>
          <a:p>
            <a:pPr lvl="2"/>
            <a:r>
              <a:rPr lang="x-none" smtClean="0"/>
              <a:t>Derde niveau</a:t>
            </a:r>
          </a:p>
          <a:p>
            <a:pPr lvl="3"/>
            <a:r>
              <a:rPr lang="x-none" smtClean="0"/>
              <a:t>Vierde niveau</a:t>
            </a:r>
          </a:p>
          <a:p>
            <a:pPr lvl="4"/>
            <a:r>
              <a:rPr lang="x-none" smtClean="0"/>
              <a:t>Vijfde niveau</a:t>
            </a:r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889938" cy="496411"/>
          </a:xfrm>
          <a:prstGeom prst="rect">
            <a:avLst/>
          </a:prstGeom>
        </p:spPr>
        <p:txBody>
          <a:bodyPr vert="horz" lIns="94830" tIns="47415" rIns="94830" bIns="47415" rtlCol="0" anchor="b"/>
          <a:lstStyle>
            <a:lvl1pPr algn="l">
              <a:defRPr sz="13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777607" y="9430091"/>
            <a:ext cx="2889938" cy="496411"/>
          </a:xfrm>
          <a:prstGeom prst="rect">
            <a:avLst/>
          </a:prstGeom>
        </p:spPr>
        <p:txBody>
          <a:bodyPr vert="horz" lIns="94830" tIns="47415" rIns="94830" bIns="47415" rtlCol="0" anchor="b"/>
          <a:lstStyle>
            <a:lvl1pPr algn="r">
              <a:defRPr sz="1300"/>
            </a:lvl1pPr>
          </a:lstStyle>
          <a:p>
            <a:fld id="{C215E13B-294A-1B48-B7A1-33EC83494B6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04605673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420888"/>
            <a:ext cx="7772400" cy="93853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nl-NL" dirty="0"/>
          </a:p>
        </p:txBody>
      </p:sp>
      <p:sp>
        <p:nvSpPr>
          <p:cNvPr id="3" name="Subtitel 2"/>
          <p:cNvSpPr>
            <a:spLocks noGrp="1"/>
          </p:cNvSpPr>
          <p:nvPr>
            <p:ph type="subTitle" idx="1"/>
          </p:nvPr>
        </p:nvSpPr>
        <p:spPr>
          <a:xfrm>
            <a:off x="1371600" y="3359423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40566886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Afbeelding 6" descr="Dia4.jp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0" name="Content Placeholder 2"/>
          <p:cNvSpPr>
            <a:spLocks noGrp="1"/>
          </p:cNvSpPr>
          <p:nvPr>
            <p:ph idx="1"/>
          </p:nvPr>
        </p:nvSpPr>
        <p:spPr>
          <a:xfrm>
            <a:off x="457200" y="2420888"/>
            <a:ext cx="8229600" cy="370527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457200" y="1412776"/>
            <a:ext cx="8229600" cy="864096"/>
          </a:xfrm>
          <a:prstGeom prst="rect">
            <a:avLst/>
          </a:prstGeom>
        </p:spPr>
        <p:txBody>
          <a:bodyPr/>
          <a:lstStyle>
            <a:lvl1pPr algn="l">
              <a:defRPr b="1">
                <a:solidFill>
                  <a:srgbClr val="88C3E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5" name="Tekstvak 5"/>
          <p:cNvSpPr txBox="1"/>
          <p:nvPr userDrawn="1"/>
        </p:nvSpPr>
        <p:spPr>
          <a:xfrm>
            <a:off x="8650012" y="6409102"/>
            <a:ext cx="53602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F14B2DDC-D120-46CD-A467-989A2EEA8AA1}" type="slidenum">
              <a:rPr lang="nl-NL" sz="1600" smtClean="0">
                <a:solidFill>
                  <a:schemeClr val="bg1"/>
                </a:solidFill>
                <a:latin typeface="+mj-lt"/>
                <a:cs typeface="Arial"/>
              </a:rPr>
              <a:pPr algn="ctr"/>
              <a:t>‹nr.›</a:t>
            </a:fld>
            <a:endParaRPr lang="nl-NL" sz="1600" dirty="0">
              <a:solidFill>
                <a:schemeClr val="bg1"/>
              </a:solidFill>
              <a:latin typeface="+mj-lt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0960187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Afbeelding 6" descr="Dia4.jp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8" name="Tekstvak 5"/>
          <p:cNvSpPr txBox="1"/>
          <p:nvPr/>
        </p:nvSpPr>
        <p:spPr>
          <a:xfrm>
            <a:off x="8650012" y="6409102"/>
            <a:ext cx="53602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F14B2DDC-D120-46CD-A467-989A2EEA8AA1}" type="slidenum">
              <a:rPr lang="nl-NL" sz="1600" smtClean="0">
                <a:solidFill>
                  <a:schemeClr val="bg1"/>
                </a:solidFill>
                <a:latin typeface="+mj-lt"/>
                <a:cs typeface="Arial"/>
              </a:rPr>
              <a:pPr algn="ctr"/>
              <a:t>‹nr.›</a:t>
            </a:fld>
            <a:endParaRPr lang="nl-NL" sz="1600" dirty="0">
              <a:solidFill>
                <a:schemeClr val="bg1"/>
              </a:solidFill>
              <a:latin typeface="+mj-lt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4678637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jpe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Afbeelding 4" descr="Dia3.jpg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93093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arrangeren.wikiwijs.nl/39673/Leerlijn_wiskunde_onderbouw_VMBO_k_g_t_StudioVO_PROEFTUIN" TargetMode="External"/><Relationship Id="rId2" Type="http://schemas.openxmlformats.org/officeDocument/2006/relationships/hyperlink" Target="http://arrangeren.wikiwijs.nl/39526/Proeftuin_wiskunde_Wikiwijs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Arrangeren</a:t>
            </a:r>
            <a:endParaRPr lang="nl-NL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Manon Haartsen</a:t>
            </a:r>
          </a:p>
          <a:p>
            <a:r>
              <a:rPr lang="en-US" dirty="0" smtClean="0"/>
              <a:t>Linda le Grand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218967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Tijdelijke aanduiding voor inhoud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0880" y="1196690"/>
            <a:ext cx="5833380" cy="5505786"/>
          </a:xfrm>
        </p:spPr>
      </p:pic>
      <p:sp>
        <p:nvSpPr>
          <p:cNvPr id="5" name="Tekstvak 4"/>
          <p:cNvSpPr txBox="1"/>
          <p:nvPr/>
        </p:nvSpPr>
        <p:spPr>
          <a:xfrm>
            <a:off x="6660290" y="3861060"/>
            <a:ext cx="21603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Arrangeren</a:t>
            </a:r>
            <a:endParaRPr lang="en-US" sz="2800" dirty="0" smtClean="0">
              <a:solidFill>
                <a:schemeClr val="tx2">
                  <a:lumMod val="40000"/>
                  <a:lumOff val="60000"/>
                </a:schemeClr>
              </a:solidFill>
            </a:endParaRPr>
          </a:p>
          <a:p>
            <a:r>
              <a:rPr lang="en-US" sz="2800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of v</a:t>
            </a:r>
            <a:r>
              <a:rPr lang="nl-NL" sz="2800" dirty="0" err="1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ariëren</a:t>
            </a:r>
            <a:r>
              <a:rPr lang="nl-NL" sz="2800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?</a:t>
            </a:r>
            <a:endParaRPr lang="nl-NL" sz="2800" dirty="0">
              <a:solidFill>
                <a:schemeClr val="tx2">
                  <a:lumMod val="40000"/>
                  <a:lumOff val="6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16916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Beproefd</a:t>
            </a:r>
            <a:r>
              <a:rPr lang="en-US" dirty="0" smtClean="0"/>
              <a:t> in </a:t>
            </a:r>
            <a:r>
              <a:rPr lang="en-US" dirty="0" err="1" smtClean="0"/>
              <a:t>eerder</a:t>
            </a:r>
            <a:r>
              <a:rPr lang="en-US" dirty="0" smtClean="0"/>
              <a:t> </a:t>
            </a:r>
            <a:r>
              <a:rPr lang="en-US" dirty="0" err="1" smtClean="0"/>
              <a:t>programma</a:t>
            </a:r>
            <a:endParaRPr lang="nl-NL" dirty="0"/>
          </a:p>
        </p:txBody>
      </p:sp>
      <p:sp>
        <p:nvSpPr>
          <p:cNvPr id="4" name="Tijdelijke aanduiding voor inhoud 2"/>
          <p:cNvSpPr txBox="1">
            <a:spLocks/>
          </p:cNvSpPr>
          <p:nvPr/>
        </p:nvSpPr>
        <p:spPr>
          <a:xfrm>
            <a:off x="539440" y="2420860"/>
            <a:ext cx="7772400" cy="4572000"/>
          </a:xfrm>
          <a:prstGeom prst="rect">
            <a:avLst/>
          </a:prstGeom>
        </p:spPr>
        <p:txBody>
          <a:bodyPr/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82613" indent="-514350">
              <a:buFont typeface="Consolas" pitchFamily="49" charset="0"/>
              <a:buAutoNum type="alphaUcPeriod"/>
            </a:pPr>
            <a:r>
              <a:rPr lang="nl-NL" sz="2800" dirty="0" smtClean="0">
                <a:solidFill>
                  <a:schemeClr val="accent1"/>
                </a:solidFill>
                <a:latin typeface="Arial Unicode MS" pitchFamily="34" charset="-128"/>
              </a:rPr>
              <a:t>de (</a:t>
            </a:r>
            <a:r>
              <a:rPr lang="nl-NL" sz="2800" dirty="0" smtClean="0">
                <a:solidFill>
                  <a:schemeClr val="accent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klassieke)</a:t>
            </a:r>
            <a:r>
              <a:rPr lang="nl-NL" sz="2800" dirty="0" smtClean="0">
                <a:solidFill>
                  <a:srgbClr val="C00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methodesite</a:t>
            </a:r>
            <a:br>
              <a:rPr lang="nl-NL" sz="2800" dirty="0" smtClean="0">
                <a:solidFill>
                  <a:srgbClr val="C00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</a:br>
            <a:endParaRPr lang="nl-NL" sz="2800" dirty="0" smtClean="0">
              <a:latin typeface="Arial Unicode MS" pitchFamily="34" charset="-128"/>
            </a:endParaRPr>
          </a:p>
          <a:p>
            <a:pPr marL="582613" indent="-514350">
              <a:buFont typeface="Consolas" pitchFamily="49" charset="0"/>
              <a:buAutoNum type="alphaUcPeriod"/>
            </a:pPr>
            <a:r>
              <a:rPr lang="nl-NL" sz="2800" dirty="0" smtClean="0">
                <a:solidFill>
                  <a:schemeClr val="accent1"/>
                </a:solidFill>
                <a:latin typeface="Arial Unicode MS" pitchFamily="34" charset="-128"/>
              </a:rPr>
              <a:t>een</a:t>
            </a:r>
            <a:r>
              <a:rPr lang="nl-NL" sz="2800" dirty="0" smtClean="0">
                <a:latin typeface="Arial Unicode MS" pitchFamily="34" charset="-128"/>
              </a:rPr>
              <a:t> </a:t>
            </a:r>
            <a:r>
              <a:rPr lang="nl-NL" sz="2800" dirty="0" smtClean="0">
                <a:solidFill>
                  <a:srgbClr val="C00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zoekportal </a:t>
            </a:r>
          </a:p>
          <a:p>
            <a:pPr marL="582613" indent="-514350">
              <a:buFont typeface="Consolas" pitchFamily="49" charset="0"/>
              <a:buAutoNum type="alphaUcPeriod"/>
            </a:pPr>
            <a:endParaRPr lang="nl-NL" sz="2800" dirty="0" smtClean="0">
              <a:solidFill>
                <a:srgbClr val="C0000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marL="582613" indent="-514350">
              <a:buFont typeface="Consolas" pitchFamily="49" charset="0"/>
              <a:buAutoNum type="alphaUcPeriod"/>
            </a:pPr>
            <a:r>
              <a:rPr lang="nl-NL" sz="2800" dirty="0" smtClean="0">
                <a:solidFill>
                  <a:schemeClr val="accent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de (klassieke)</a:t>
            </a:r>
            <a:r>
              <a:rPr lang="nl-NL" sz="2800" dirty="0" smtClean="0">
                <a:solidFill>
                  <a:srgbClr val="C00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ELO</a:t>
            </a:r>
          </a:p>
          <a:p>
            <a:pPr marL="582613" indent="-514350">
              <a:buFont typeface="Consolas" pitchFamily="49" charset="0"/>
              <a:buAutoNum type="alphaUcPeriod"/>
            </a:pPr>
            <a:endParaRPr lang="nl-NL" sz="2800" dirty="0" smtClean="0">
              <a:solidFill>
                <a:srgbClr val="C0000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marL="582613" indent="-514350">
              <a:buFont typeface="Consolas" pitchFamily="49" charset="0"/>
              <a:buAutoNum type="alphaUcPeriod"/>
            </a:pPr>
            <a:r>
              <a:rPr lang="nl-NL" sz="2800" dirty="0" smtClean="0">
                <a:solidFill>
                  <a:schemeClr val="accent1"/>
                </a:solidFill>
                <a:latin typeface="Arial Unicode MS" pitchFamily="34" charset="-128"/>
              </a:rPr>
              <a:t>een</a:t>
            </a:r>
            <a:r>
              <a:rPr lang="nl-NL" sz="2800" dirty="0" smtClean="0">
                <a:latin typeface="Arial Unicode MS" pitchFamily="34" charset="-128"/>
              </a:rPr>
              <a:t> </a:t>
            </a:r>
            <a:r>
              <a:rPr lang="nl-NL" sz="2800" dirty="0" smtClean="0">
                <a:solidFill>
                  <a:srgbClr val="C00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adaptief leersysteem</a:t>
            </a:r>
            <a:endParaRPr lang="nl-NL" sz="2800" dirty="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marL="582613" indent="-514350">
              <a:buFont typeface="Consolas" pitchFamily="49" charset="0"/>
              <a:buNone/>
            </a:pPr>
            <a:endParaRPr lang="nl-NL" sz="2800" dirty="0" smtClean="0">
              <a:solidFill>
                <a:srgbClr val="C0000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marL="582613" indent="-514350">
              <a:buFont typeface="Wingdings" pitchFamily="2" charset="2"/>
              <a:buNone/>
            </a:pPr>
            <a:endParaRPr lang="nl-NL" sz="2800" dirty="0" smtClean="0">
              <a:latin typeface="Consolas" pitchFamily="49" charset="0"/>
            </a:endParaRPr>
          </a:p>
        </p:txBody>
      </p:sp>
      <p:sp>
        <p:nvSpPr>
          <p:cNvPr id="5" name="Actieknop: Verder of Volgende 4">
            <a:hlinkClick r:id="rId2" highlightClick="1"/>
          </p:cNvPr>
          <p:cNvSpPr/>
          <p:nvPr/>
        </p:nvSpPr>
        <p:spPr>
          <a:xfrm>
            <a:off x="3851900" y="3501010"/>
            <a:ext cx="360362" cy="217488"/>
          </a:xfrm>
          <a:prstGeom prst="actionButtonForwardNext">
            <a:avLst/>
          </a:prstGeom>
          <a:ln w="127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nl-NL">
              <a:solidFill>
                <a:srgbClr val="000000"/>
              </a:solidFill>
            </a:endParaRPr>
          </a:p>
        </p:txBody>
      </p:sp>
      <p:sp>
        <p:nvSpPr>
          <p:cNvPr id="6" name="Actieknop: Verder of Volgende 5">
            <a:hlinkClick r:id="rId3" highlightClick="1"/>
          </p:cNvPr>
          <p:cNvSpPr/>
          <p:nvPr/>
        </p:nvSpPr>
        <p:spPr>
          <a:xfrm>
            <a:off x="5603384" y="2598698"/>
            <a:ext cx="360362" cy="217488"/>
          </a:xfrm>
          <a:prstGeom prst="actionButtonForwardNext">
            <a:avLst/>
          </a:prstGeom>
          <a:ln w="127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nl-NL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51621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Maar nu </a:t>
            </a:r>
            <a:r>
              <a:rPr lang="en-US" dirty="0" err="1" smtClean="0"/>
              <a:t>verder</a:t>
            </a:r>
            <a:r>
              <a:rPr lang="en-US" dirty="0" smtClean="0"/>
              <a:t>!</a:t>
            </a:r>
            <a:endParaRPr lang="nl-NL" dirty="0"/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3560" y="2492870"/>
            <a:ext cx="3535680" cy="31485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92457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eme1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-th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-th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Theme1</Template>
  <TotalTime>22253</TotalTime>
  <Words>24</Words>
  <Application>Microsoft Office PowerPoint</Application>
  <PresentationFormat>Diavoorstelling (4:3)</PresentationFormat>
  <Paragraphs>13</Paragraphs>
  <Slides>4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5</vt:i4>
      </vt:variant>
      <vt:variant>
        <vt:lpstr>Thema</vt:lpstr>
      </vt:variant>
      <vt:variant>
        <vt:i4>1</vt:i4>
      </vt:variant>
      <vt:variant>
        <vt:lpstr>Diatitels</vt:lpstr>
      </vt:variant>
      <vt:variant>
        <vt:i4>4</vt:i4>
      </vt:variant>
    </vt:vector>
  </HeadingPairs>
  <TitlesOfParts>
    <vt:vector size="10" baseType="lpstr">
      <vt:lpstr>Arial Unicode MS</vt:lpstr>
      <vt:lpstr>Arial</vt:lpstr>
      <vt:lpstr>Calibri</vt:lpstr>
      <vt:lpstr>Consolas</vt:lpstr>
      <vt:lpstr>Wingdings</vt:lpstr>
      <vt:lpstr>Theme1</vt:lpstr>
      <vt:lpstr>Arrangeren</vt:lpstr>
      <vt:lpstr>PowerPoint-presentatie</vt:lpstr>
      <vt:lpstr>Beproefd in eerder programma</vt:lpstr>
      <vt:lpstr>Maar nu verder!</vt:lpstr>
    </vt:vector>
  </TitlesOfParts>
  <Company>Capgemini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Thamar Tax</dc:creator>
  <cp:lastModifiedBy>Manon Haartsen</cp:lastModifiedBy>
  <cp:revision>194</cp:revision>
  <cp:lastPrinted>2015-11-02T07:33:01Z</cp:lastPrinted>
  <dcterms:created xsi:type="dcterms:W3CDTF">2014-11-18T08:49:42Z</dcterms:created>
  <dcterms:modified xsi:type="dcterms:W3CDTF">2016-01-15T16:18:38Z</dcterms:modified>
</cp:coreProperties>
</file>